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169743f71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169743f71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69743f71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69743f71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69743f71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169743f71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169743f71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169743f71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16c0b99ee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16c0b99ee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16c0b99ee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16c0b99ee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16c0b99ee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16c0b99ee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16c0b99ee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16c0b99e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16c0b99ee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16c0b99ee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16c0b99ee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16c0b99ee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169743f7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169743f7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6c0b99ee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6c0b99ee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6c0b99ee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16c0b99ee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16c0b99ee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16c0b99ee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16c0b99ee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16c0b99ee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16c0b99ee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16c0b99ee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16c0b99ee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16c0b99ee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16c0b99ee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16c0b99ee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16c0b99ee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16c0b99ee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16c0b99ee0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16c0b99ee0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16b9c1e58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16b9c1e58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169743f71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169743f71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169743f71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169743f71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169743f71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169743f71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69743f71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69743f71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69743f71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69743f71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69743f71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69743f71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latin typeface="Times New Roman"/>
                <a:ea typeface="Times New Roman"/>
                <a:cs typeface="Times New Roman"/>
                <a:sym typeface="Times New Roman"/>
              </a:rPr>
              <a:t>Space, Time and Visual Analytics</a:t>
            </a:r>
            <a:endParaRPr b="1"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Gennady Andrienko et al.</a:t>
            </a: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 ,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2010</a:t>
            </a:r>
            <a:endParaRPr b="1"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Liam Tyler (lgt2621)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and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Kaleem Nawaz Khan (kk5271)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Tobler’s First Flaw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Tobler’s law is not always true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Uniqueness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values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Boundaries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Interrupting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events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Scale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an appropriate scale is important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Trends may only be visible at certain scales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Trial and error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scales can interact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Larger event composed of many smaller events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Difficult to combine data with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scales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0650" y="2770875"/>
            <a:ext cx="3311652" cy="223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Spatial-Temporal Visualization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Cartography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Maps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Animated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Space-time cube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Coordinated Multiple views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000" y="3046375"/>
            <a:ext cx="3954550" cy="182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4476" y="2288850"/>
            <a:ext cx="3387826" cy="25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Issues Visualizing Time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vs Cyclic time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Cyclic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patterns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may be hard to see in a linear representation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Temporal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primitives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Unclear how to deal with uncertain/fuzzy temporal primitives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Branching time and time with multiple views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Few representations available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Univariate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Cannot combine with spatial data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051" y="2824651"/>
            <a:ext cx="3939250" cy="210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Effectiveness of Visual Techniques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analytic techniques often aren’t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empirically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tested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 users graphs with slight variations to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determine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their effect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Often done in cartography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Effectivity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efficiency of techniques depends on the task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0" l="50391" r="0" t="0"/>
          <a:stretch/>
        </p:blipFill>
        <p:spPr>
          <a:xfrm>
            <a:off x="6417800" y="2030900"/>
            <a:ext cx="2726200" cy="311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 rotWithShape="1">
          <a:blip r:embed="rId3">
            <a:alphaModFix/>
          </a:blip>
          <a:srcRect b="0" l="0" r="0" t="5329"/>
          <a:stretch/>
        </p:blipFill>
        <p:spPr>
          <a:xfrm>
            <a:off x="3826968" y="0"/>
            <a:ext cx="531703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152475"/>
            <a:ext cx="444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Gaze patterns varied per map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Static map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emphasized spatial patterns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maps emphasized change and events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all tools are used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Study Example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Collaborative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Visuals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Independent vs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collaborative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work impacts perception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Collaboration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Enable many users to work together on the same visualization regardless of locality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Communication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Effectively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transfer information between users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149775"/>
            <a:ext cx="4502002" cy="195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Large Data Sets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Datasets are getting larger and more complex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 depiction of data is ineffective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 cluttered to easily interpret visualization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 slow to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effectively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user interactions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2075" y="2571750"/>
            <a:ext cx="3862074" cy="243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Data Aggregation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Combine data points to limit data to be displayed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950" y="597400"/>
            <a:ext cx="4877050" cy="45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Data Mining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5" name="Google Shape;175;p31"/>
          <p:cNvSpPr txBox="1"/>
          <p:nvPr>
            <p:ph idx="1" type="body"/>
          </p:nvPr>
        </p:nvSpPr>
        <p:spPr>
          <a:xfrm>
            <a:off x="311700" y="1152475"/>
            <a:ext cx="458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Extract specific features/patterns prior to visualization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7369" y="0"/>
            <a:ext cx="277795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68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b="1"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analytics: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Combine the strengths of human and electronic data processing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Humans and computers cooperate through graphics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Spatio-temporal data and solving spatio-temporal problems are of special interest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○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Spatio-temporal GDP data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Both professionals and common audience usually interested in spatio-temporal data analysis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a need to devise approaches to deal with the complexities of this data and problems 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Also, to make analytical tools accessible and usable for the broad spectrum of potential users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Focus Less on Location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2" name="Google Shape;1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526" y="1077450"/>
            <a:ext cx="3979348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Diverse Datasets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Spatial Temporal data is becoming more available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data being generated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frameworks,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standards, and legislation makes data more accessible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Introduces many issues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 types of data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 much data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Dynamic data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Diverse data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Inconsistencies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across datasets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3256" y="222513"/>
            <a:ext cx="3347395" cy="46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Enable Integrated Processing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Fill incomplete data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Harmonise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inconsistencies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Refine data/derive new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characteristics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Deal with Uncertainty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36"/>
          <p:cNvSpPr txBox="1"/>
          <p:nvPr>
            <p:ph idx="1" type="body"/>
          </p:nvPr>
        </p:nvSpPr>
        <p:spPr>
          <a:xfrm>
            <a:off x="1457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Completeness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Consistency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36"/>
          <p:cNvSpPr txBox="1"/>
          <p:nvPr>
            <p:ph idx="2" type="body"/>
          </p:nvPr>
        </p:nvSpPr>
        <p:spPr>
          <a:xfrm>
            <a:off x="44058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Lineage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Currency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Credibility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Subjectivity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Interrelatedness </a:t>
            </a:r>
            <a:endParaRPr sz="18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Supporting Multiple Scales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2" name="Google Shape;212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Interactive visuals can help with finding an appropriate scale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to determine appropriate visuals for different scales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Changing scales need to be easy and allow for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comparison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Need determine how to graph across various scales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Support Diverse Users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 need to be effective for a wide range of analysts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Users have prior experience with interactive displays and spatial-temporal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Can’t train users how to reason about data or a tool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representations need to foster reasoning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design rules or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guidelines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interactive maps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Unclear what techniques improve a visualization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effectiveness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Reach the Users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4" name="Google Shape;22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New tools should be lightweight, easily deployable, and accessible</a:t>
            </a:r>
            <a:endParaRPr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Web based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>
                <a:solidFill>
                  <a:schemeClr val="dk1"/>
                </a:solidFill>
              </a:rPr>
              <a:t>API based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Need to </a:t>
            </a:r>
            <a:r>
              <a:rPr lang="en" sz="1600">
                <a:solidFill>
                  <a:schemeClr val="dk1"/>
                </a:solidFill>
              </a:rPr>
              <a:t>seamlessly</a:t>
            </a:r>
            <a:r>
              <a:rPr lang="en" sz="1600">
                <a:solidFill>
                  <a:schemeClr val="dk1"/>
                </a:solidFill>
              </a:rPr>
              <a:t> integrate visualizations and spatial-temporal computation techniques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Should </a:t>
            </a:r>
            <a:r>
              <a:rPr lang="en" sz="1600">
                <a:solidFill>
                  <a:schemeClr val="dk1"/>
                </a:solidFill>
              </a:rPr>
              <a:t>support</a:t>
            </a:r>
            <a:r>
              <a:rPr lang="en" sz="1600">
                <a:solidFill>
                  <a:schemeClr val="dk1"/>
                </a:solidFill>
              </a:rPr>
              <a:t> documentation/reporting functionality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Should support collaboration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225" name="Google Shape;22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675" y="2945600"/>
            <a:ext cx="3381624" cy="21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Questions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Brief History of Geospatial Visualization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Geographic Information Science (GIScience)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how to use and understand geographic data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GeoVisualization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 representations of geospatial data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Facilitates the design and use of new maps/models/functionality/etc.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GeoVisual Analytics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Everyone is a spatial temporal analyst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○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Think Temporally!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Everyone is a Spatial Temporal Analyst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Everyone uses spatial and temporal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Planning a trip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Checking the weather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Community is potentially unlimited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000" y="1957625"/>
            <a:ext cx="3994451" cy="29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An Example Town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an example of a town after a hailstorm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scenario from multiple views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Insurance agent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Family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 Makers (Politicians)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Community 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3225" y="2288848"/>
            <a:ext cx="4916475" cy="266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Think Temporally!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Often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only focus on the spatial aspect of geovisualization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has a h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ierarchy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 granularities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Seconds, minutes, hours, days, …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can contain cycles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 or Social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be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predictable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Temporal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Primitives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points - an instance in time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intervals - a range of time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Structural Organization of Time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Ordered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- a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continuous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series of temporal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primitives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Cyclic - a finite set of recurring temporal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primitives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Branching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plores possible alternative scenarios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Good for planning and prediction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multiple perspectives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an instance of time from multiple points of view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6542" l="0" r="0" t="0"/>
          <a:stretch/>
        </p:blipFill>
        <p:spPr>
          <a:xfrm>
            <a:off x="6176875" y="681500"/>
            <a:ext cx="2552049" cy="252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Tobler’s First Law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“Everything is related to everything else, but near things are more related than distant things”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Correlation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between similar locations can be positive or negative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Spatial and Temporal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observations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cannot be independent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Allows for interpolation/extrapolation of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4125" y="2428150"/>
            <a:ext cx="2299874" cy="271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